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A8B9A-7536-4D46-BD13-1B91E72C3D22}" v="360" dt="2021-02-19T12:54:04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LouEZ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n-US" sz="2000"/>
              <a:t>T-ESP-700_msC2022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4">
            <a:extLst>
              <a:ext uri="{FF2B5EF4-FFF2-40B4-BE49-F238E27FC236}">
                <a16:creationId xmlns:a16="http://schemas.microsoft.com/office/drawing/2014/main" id="{746574C2-EE27-499A-97F9-D6FCF6FA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316" y="5628017"/>
            <a:ext cx="1356611" cy="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EFA1B0B-369C-4328-B498-7EF42A0E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fr-FR">
                <a:solidFill>
                  <a:schemeClr val="tx1"/>
                </a:solidFill>
              </a:rPr>
              <a:t>Sommaire</a:t>
            </a:r>
          </a:p>
        </p:txBody>
      </p:sp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E3E36-9AF8-4C15-9075-CB7398937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Présentation</a:t>
            </a:r>
          </a:p>
          <a:p>
            <a:r>
              <a:rPr lang="fr-FR">
                <a:solidFill>
                  <a:schemeClr val="tx1"/>
                </a:solidFill>
              </a:rPr>
              <a:t>Équipe</a:t>
            </a:r>
          </a:p>
          <a:p>
            <a:r>
              <a:rPr lang="fr-FR">
                <a:solidFill>
                  <a:schemeClr val="tx1"/>
                </a:solidFill>
              </a:rPr>
              <a:t>Organisation</a:t>
            </a:r>
          </a:p>
          <a:p>
            <a:r>
              <a:rPr lang="fr-FR">
                <a:solidFill>
                  <a:schemeClr val="tx1"/>
                </a:solidFill>
              </a:rPr>
              <a:t>Projet</a:t>
            </a:r>
          </a:p>
          <a:p>
            <a:r>
              <a:rPr lang="fr-FR">
                <a:solidFill>
                  <a:schemeClr val="tx1"/>
                </a:solidFill>
              </a:rPr>
              <a:t>Compétences</a:t>
            </a:r>
          </a:p>
          <a:p>
            <a:r>
              <a:rPr lang="fr-FR">
                <a:solidFill>
                  <a:schemeClr val="tx1"/>
                </a:solidFill>
              </a:rPr>
              <a:t>Questions</a:t>
            </a: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79A42D6F-9E9D-4389-B14A-0909AC6D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316" y="5628017"/>
            <a:ext cx="1356611" cy="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66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Image 24" descr="Une image contenant texte, portable&#10;&#10;Description générée automatiquement">
            <a:extLst>
              <a:ext uri="{FF2B5EF4-FFF2-40B4-BE49-F238E27FC236}">
                <a16:creationId xmlns:a16="http://schemas.microsoft.com/office/drawing/2014/main" id="{EC48CFD3-E635-4095-B94A-83CB49F38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854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CF1A48-37CA-4511-8AD6-98B9EF6C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Présentation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Image 4">
            <a:extLst>
              <a:ext uri="{FF2B5EF4-FFF2-40B4-BE49-F238E27FC236}">
                <a16:creationId xmlns:a16="http://schemas.microsoft.com/office/drawing/2014/main" id="{6562EB25-5F40-479C-8158-6D912FEEE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316" y="5628017"/>
            <a:ext cx="1356611" cy="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12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personne, blanc&#10;&#10;Description générée automatiquement">
            <a:extLst>
              <a:ext uri="{FF2B5EF4-FFF2-40B4-BE49-F238E27FC236}">
                <a16:creationId xmlns:a16="http://schemas.microsoft.com/office/drawing/2014/main" id="{F2F88CEF-0110-425C-8BBE-A002B177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57" y="474132"/>
            <a:ext cx="2740077" cy="274007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 3" descr="Une image contenant personne, homme, debout, complet&#10;&#10;Description générée automatiquement">
            <a:extLst>
              <a:ext uri="{FF2B5EF4-FFF2-40B4-BE49-F238E27FC236}">
                <a16:creationId xmlns:a16="http://schemas.microsoft.com/office/drawing/2014/main" id="{3793BA63-AD07-4124-8E5B-0856E66A5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199" y="473338"/>
            <a:ext cx="2740077" cy="274007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5" name="Freeform: Shape 18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CF1A48-37CA-4511-8AD6-98B9EF6C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Équipe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7F50FC-127E-48CE-817F-95CA087C82CC}"/>
              </a:ext>
            </a:extLst>
          </p:cNvPr>
          <p:cNvSpPr txBox="1"/>
          <p:nvPr/>
        </p:nvSpPr>
        <p:spPr>
          <a:xfrm>
            <a:off x="1563974" y="337528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Maxime Lardier</a:t>
            </a:r>
          </a:p>
          <a:p>
            <a:pPr algn="ctr"/>
            <a:r>
              <a:rPr lang="fr-FR"/>
              <a:t>CEO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3699A31-28E0-423F-AD32-26933142AF6F}"/>
              </a:ext>
            </a:extLst>
          </p:cNvPr>
          <p:cNvSpPr txBox="1"/>
          <p:nvPr/>
        </p:nvSpPr>
        <p:spPr>
          <a:xfrm>
            <a:off x="7135317" y="337528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Grégory Koenig</a:t>
            </a:r>
          </a:p>
          <a:p>
            <a:pPr algn="ctr"/>
            <a:r>
              <a:rPr lang="fr-FR"/>
              <a:t>CTO</a:t>
            </a:r>
            <a:endParaRPr lang="fr-FR" dirty="0"/>
          </a:p>
        </p:txBody>
      </p:sp>
      <p:pic>
        <p:nvPicPr>
          <p:cNvPr id="29" name="Image 4">
            <a:extLst>
              <a:ext uri="{FF2B5EF4-FFF2-40B4-BE49-F238E27FC236}">
                <a16:creationId xmlns:a16="http://schemas.microsoft.com/office/drawing/2014/main" id="{C899108C-5D2D-41F8-87FE-2C3777937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316" y="5628017"/>
            <a:ext cx="1356611" cy="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9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0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4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CF1A48-37CA-4511-8AD6-98B9EF6C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532" y="1241266"/>
            <a:ext cx="4702080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Organisation</a:t>
            </a:r>
          </a:p>
        </p:txBody>
      </p:sp>
      <p:grpSp>
        <p:nvGrpSpPr>
          <p:cNvPr id="21" name="Group 16">
            <a:extLst>
              <a:ext uri="{FF2B5EF4-FFF2-40B4-BE49-F238E27FC236}">
                <a16:creationId xmlns:a16="http://schemas.microsoft.com/office/drawing/2014/main" id="{92D52861-7887-474C-9328-E4E393E15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4" y="396836"/>
            <a:ext cx="5737111" cy="6058999"/>
            <a:chOff x="6031555" y="396836"/>
            <a:chExt cx="5737111" cy="60589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78CA06-783B-46A7-9F99-DDEBFB674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050191" y="402165"/>
              <a:ext cx="471847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F2655BF-E605-4EFD-B7B2-EDF1AE29A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691205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1FB2552-1464-4DA0-A4AA-F4CE583B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02313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" name="Image 6">
            <a:extLst>
              <a:ext uri="{FF2B5EF4-FFF2-40B4-BE49-F238E27FC236}">
                <a16:creationId xmlns:a16="http://schemas.microsoft.com/office/drawing/2014/main" id="{48516DBB-A58F-4D6F-8C32-DB6C1F92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4" y="1328013"/>
            <a:ext cx="2042952" cy="1899945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4AC1B348-2793-438B-A086-8F7AA006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55" y="1361053"/>
            <a:ext cx="2045203" cy="1833865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C400133D-ABD1-4DDA-AA27-28F980524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895" y="3569001"/>
            <a:ext cx="1650689" cy="2269698"/>
          </a:xfrm>
          <a:prstGeom prst="rect">
            <a:avLst/>
          </a:prstGeom>
        </p:spPr>
      </p:pic>
      <p:pic>
        <p:nvPicPr>
          <p:cNvPr id="3" name="Graphique 3">
            <a:extLst>
              <a:ext uri="{FF2B5EF4-FFF2-40B4-BE49-F238E27FC236}">
                <a16:creationId xmlns:a16="http://schemas.microsoft.com/office/drawing/2014/main" id="{7765F1AE-2DAA-4F24-9F06-3F7AF3D5C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0854" y="3681248"/>
            <a:ext cx="2045203" cy="2045203"/>
          </a:xfrm>
          <a:prstGeom prst="rect">
            <a:avLst/>
          </a:prstGeom>
        </p:spPr>
      </p:pic>
      <p:pic>
        <p:nvPicPr>
          <p:cNvPr id="28" name="Image 4">
            <a:extLst>
              <a:ext uri="{FF2B5EF4-FFF2-40B4-BE49-F238E27FC236}">
                <a16:creationId xmlns:a16="http://schemas.microsoft.com/office/drawing/2014/main" id="{C2036B0A-6ED8-480F-99F6-D60BC1489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316" y="5628017"/>
            <a:ext cx="1356611" cy="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8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7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CF1A48-37CA-4511-8AD6-98B9EF6C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Projet</a:t>
            </a:r>
          </a:p>
        </p:txBody>
      </p:sp>
      <p:pic>
        <p:nvPicPr>
          <p:cNvPr id="4" name="Image 23">
            <a:extLst>
              <a:ext uri="{FF2B5EF4-FFF2-40B4-BE49-F238E27FC236}">
                <a16:creationId xmlns:a16="http://schemas.microsoft.com/office/drawing/2014/main" id="{B8775A67-9B67-46D1-A82A-3BD0AED0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24" y="1113063"/>
            <a:ext cx="6406585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Image 4">
            <a:extLst>
              <a:ext uri="{FF2B5EF4-FFF2-40B4-BE49-F238E27FC236}">
                <a16:creationId xmlns:a16="http://schemas.microsoft.com/office/drawing/2014/main" id="{4AF919C8-A67D-4718-8DF0-32FB078E3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316" y="5628017"/>
            <a:ext cx="1356611" cy="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5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CF1A48-37CA-4511-8AD6-98B9EF6C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Compétences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3D34A1D0-EEC9-43A8-97DE-39FE3F66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7" y="3568908"/>
            <a:ext cx="2181069" cy="2181069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8AFA9C48-9CE4-4C10-977B-960D8A6D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909" y="2684588"/>
            <a:ext cx="2118610" cy="1488824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2047E0AB-D79C-4ABB-8836-2B3B73EF7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909" y="2846320"/>
            <a:ext cx="1993692" cy="1040443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172E97D6-70AC-403E-A91A-58FABE566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3711" y="4476029"/>
            <a:ext cx="2743199" cy="1678466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423A9467-B5C2-4E15-A82C-FDFD143B2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826" y="296056"/>
            <a:ext cx="2256020" cy="2243528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0215F63E-736F-4CB7-846A-B0C1E5996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892" y="4268450"/>
            <a:ext cx="1993692" cy="1993692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AC1DB9AD-786F-4B99-BD46-A24C89A50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6007" y="2282252"/>
            <a:ext cx="1656414" cy="1668906"/>
          </a:xfrm>
          <a:prstGeom prst="rect">
            <a:avLst/>
          </a:prstGeom>
        </p:spPr>
      </p:pic>
      <p:pic>
        <p:nvPicPr>
          <p:cNvPr id="10" name="Graphique 10">
            <a:extLst>
              <a:ext uri="{FF2B5EF4-FFF2-40B4-BE49-F238E27FC236}">
                <a16:creationId xmlns:a16="http://schemas.microsoft.com/office/drawing/2014/main" id="{2CEB4410-7791-4A44-9C50-6A4814A7EB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1515" y="4650307"/>
            <a:ext cx="2118610" cy="2179352"/>
          </a:xfrm>
          <a:prstGeom prst="rect">
            <a:avLst/>
          </a:prstGeom>
        </p:spPr>
      </p:pic>
      <p:pic>
        <p:nvPicPr>
          <p:cNvPr id="12" name="Image 4">
            <a:extLst>
              <a:ext uri="{FF2B5EF4-FFF2-40B4-BE49-F238E27FC236}">
                <a16:creationId xmlns:a16="http://schemas.microsoft.com/office/drawing/2014/main" id="{4926A930-DE7D-449A-AC69-08AD63935D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5873" y="581328"/>
            <a:ext cx="1356611" cy="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2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CF1A48-37CA-4511-8AD6-98B9EF6C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27" name="Graphic 5" descr="Help">
            <a:extLst>
              <a:ext uri="{FF2B5EF4-FFF2-40B4-BE49-F238E27FC236}">
                <a16:creationId xmlns:a16="http://schemas.microsoft.com/office/drawing/2014/main" id="{736FC918-B29C-4DA7-94D6-954A96698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4" y="1661911"/>
            <a:ext cx="3531062" cy="35310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27C553A5-E899-4DB2-8D20-427F53740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316" y="5628017"/>
            <a:ext cx="1356611" cy="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54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CF1A48-37CA-4511-8AD6-98B9EF6C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19" name="Graphic 5" descr="Smiling Face with No Fill">
            <a:extLst>
              <a:ext uri="{FF2B5EF4-FFF2-40B4-BE49-F238E27FC236}">
                <a16:creationId xmlns:a16="http://schemas.microsoft.com/office/drawing/2014/main" id="{28762813-3A15-480D-81D7-016533581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3935888B-7D61-443F-AEEF-86864FEAC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316" y="5628017"/>
            <a:ext cx="1356611" cy="5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0</TotalTime>
  <Words>0</Words>
  <Application>Microsoft Office PowerPoint</Application>
  <PresentationFormat>Grand écran</PresentationFormat>
  <Paragraphs>0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Ion Boardroom</vt:lpstr>
      <vt:lpstr>LouEZ</vt:lpstr>
      <vt:lpstr>Sommaire</vt:lpstr>
      <vt:lpstr>Présentation</vt:lpstr>
      <vt:lpstr>Équipe</vt:lpstr>
      <vt:lpstr>Organisation</vt:lpstr>
      <vt:lpstr>Projet</vt:lpstr>
      <vt:lpstr>Compétences</vt:lpstr>
      <vt:lpstr>Questions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116</cp:revision>
  <dcterms:created xsi:type="dcterms:W3CDTF">2021-02-19T09:59:49Z</dcterms:created>
  <dcterms:modified xsi:type="dcterms:W3CDTF">2021-02-19T15:50:56Z</dcterms:modified>
</cp:coreProperties>
</file>